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39"/>
  </p:notesMasterIdLst>
  <p:handoutMasterIdLst>
    <p:handoutMasterId r:id="rId140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84" r:id="rId14"/>
    <p:sldId id="585" r:id="rId15"/>
    <p:sldId id="500" r:id="rId16"/>
    <p:sldId id="481" r:id="rId17"/>
    <p:sldId id="554" r:id="rId18"/>
    <p:sldId id="377" r:id="rId19"/>
    <p:sldId id="378" r:id="rId20"/>
    <p:sldId id="568" r:id="rId21"/>
    <p:sldId id="567" r:id="rId22"/>
    <p:sldId id="379" r:id="rId23"/>
    <p:sldId id="380" r:id="rId24"/>
    <p:sldId id="383" r:id="rId25"/>
    <p:sldId id="384" r:id="rId26"/>
    <p:sldId id="385" r:id="rId27"/>
    <p:sldId id="536" r:id="rId28"/>
    <p:sldId id="570" r:id="rId29"/>
    <p:sldId id="571" r:id="rId30"/>
    <p:sldId id="572" r:id="rId31"/>
    <p:sldId id="386" r:id="rId32"/>
    <p:sldId id="387" r:id="rId33"/>
    <p:sldId id="388" r:id="rId34"/>
    <p:sldId id="535" r:id="rId35"/>
    <p:sldId id="545" r:id="rId36"/>
    <p:sldId id="487" r:id="rId37"/>
    <p:sldId id="489" r:id="rId38"/>
    <p:sldId id="391" r:id="rId39"/>
    <p:sldId id="393" r:id="rId40"/>
    <p:sldId id="507" r:id="rId41"/>
    <p:sldId id="490" r:id="rId42"/>
    <p:sldId id="491" r:id="rId43"/>
    <p:sldId id="492" r:id="rId44"/>
    <p:sldId id="493" r:id="rId45"/>
    <p:sldId id="501" r:id="rId46"/>
    <p:sldId id="485" r:id="rId47"/>
    <p:sldId id="401" r:id="rId48"/>
    <p:sldId id="402" r:id="rId49"/>
    <p:sldId id="454" r:id="rId50"/>
    <p:sldId id="575" r:id="rId51"/>
    <p:sldId id="404" r:id="rId52"/>
    <p:sldId id="518" r:id="rId53"/>
    <p:sldId id="502" r:id="rId54"/>
    <p:sldId id="440" r:id="rId55"/>
    <p:sldId id="506" r:id="rId56"/>
    <p:sldId id="514" r:id="rId57"/>
    <p:sldId id="569" r:id="rId58"/>
    <p:sldId id="515" r:id="rId59"/>
    <p:sldId id="504" r:id="rId60"/>
    <p:sldId id="546" r:id="rId61"/>
    <p:sldId id="409" r:id="rId62"/>
    <p:sldId id="423" r:id="rId63"/>
    <p:sldId id="410" r:id="rId64"/>
    <p:sldId id="411" r:id="rId65"/>
    <p:sldId id="553" r:id="rId66"/>
    <p:sldId id="549" r:id="rId67"/>
    <p:sldId id="556" r:id="rId68"/>
    <p:sldId id="555" r:id="rId69"/>
    <p:sldId id="551" r:id="rId70"/>
    <p:sldId id="552" r:id="rId71"/>
    <p:sldId id="511" r:id="rId72"/>
    <p:sldId id="564" r:id="rId73"/>
    <p:sldId id="539" r:id="rId74"/>
    <p:sldId id="576" r:id="rId75"/>
    <p:sldId id="577" r:id="rId76"/>
    <p:sldId id="541" r:id="rId77"/>
    <p:sldId id="534" r:id="rId78"/>
    <p:sldId id="538" r:id="rId79"/>
    <p:sldId id="540" r:id="rId80"/>
    <p:sldId id="573" r:id="rId81"/>
    <p:sldId id="542" r:id="rId82"/>
    <p:sldId id="566" r:id="rId83"/>
    <p:sldId id="543" r:id="rId84"/>
    <p:sldId id="432" r:id="rId85"/>
    <p:sldId id="498" r:id="rId86"/>
    <p:sldId id="497" r:id="rId87"/>
    <p:sldId id="413" r:id="rId88"/>
    <p:sldId id="512" r:id="rId89"/>
    <p:sldId id="582" r:id="rId90"/>
    <p:sldId id="521" r:id="rId91"/>
    <p:sldId id="415" r:id="rId92"/>
    <p:sldId id="516" r:id="rId93"/>
    <p:sldId id="583" r:id="rId94"/>
    <p:sldId id="523" r:id="rId95"/>
    <p:sldId id="430" r:id="rId96"/>
    <p:sldId id="462" r:id="rId97"/>
    <p:sldId id="557" r:id="rId98"/>
    <p:sldId id="558" r:id="rId99"/>
    <p:sldId id="434" r:id="rId100"/>
    <p:sldId id="470" r:id="rId101"/>
    <p:sldId id="524" r:id="rId102"/>
    <p:sldId id="417" r:id="rId103"/>
    <p:sldId id="472" r:id="rId104"/>
    <p:sldId id="525" r:id="rId105"/>
    <p:sldId id="526" r:id="rId106"/>
    <p:sldId id="421" r:id="rId107"/>
    <p:sldId id="464" r:id="rId108"/>
    <p:sldId id="527" r:id="rId109"/>
    <p:sldId id="528" r:id="rId110"/>
    <p:sldId id="419" r:id="rId111"/>
    <p:sldId id="465" r:id="rId112"/>
    <p:sldId id="420" r:id="rId113"/>
    <p:sldId id="438" r:id="rId114"/>
    <p:sldId id="471" r:id="rId115"/>
    <p:sldId id="439" r:id="rId116"/>
    <p:sldId id="424" r:id="rId117"/>
    <p:sldId id="494" r:id="rId118"/>
    <p:sldId id="425" r:id="rId119"/>
    <p:sldId id="426" r:id="rId120"/>
    <p:sldId id="495" r:id="rId121"/>
    <p:sldId id="529" r:id="rId122"/>
    <p:sldId id="428" r:id="rId123"/>
    <p:sldId id="496" r:id="rId124"/>
    <p:sldId id="429" r:id="rId125"/>
    <p:sldId id="436" r:id="rId126"/>
    <p:sldId id="578" r:id="rId127"/>
    <p:sldId id="559" r:id="rId128"/>
    <p:sldId id="581" r:id="rId129"/>
    <p:sldId id="530" r:id="rId130"/>
    <p:sldId id="560" r:id="rId131"/>
    <p:sldId id="561" r:id="rId132"/>
    <p:sldId id="580" r:id="rId133"/>
    <p:sldId id="586" r:id="rId134"/>
    <p:sldId id="579" r:id="rId135"/>
    <p:sldId id="532" r:id="rId136"/>
    <p:sldId id="533" r:id="rId137"/>
    <p:sldId id="517" r:id="rId138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3" autoAdjust="0"/>
    <p:restoredTop sz="96793" autoAdjust="0"/>
  </p:normalViewPr>
  <p:slideViewPr>
    <p:cSldViewPr>
      <p:cViewPr varScale="1">
        <p:scale>
          <a:sx n="100" d="100"/>
          <a:sy n="100" d="100"/>
        </p:scale>
        <p:origin x="-1392" y="-96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handoutMaster" Target="handoutMasters/handoutMaster1.xml"/><Relationship Id="rId141" Type="http://schemas.openxmlformats.org/officeDocument/2006/relationships/printerSettings" Target="printerSettings/printerSettings1.bin"/><Relationship Id="rId142" Type="http://schemas.openxmlformats.org/officeDocument/2006/relationships/presProps" Target="presProps.xml"/><Relationship Id="rId143" Type="http://schemas.openxmlformats.org/officeDocument/2006/relationships/viewProps" Target="viewProps.xml"/><Relationship Id="rId144" Type="http://schemas.openxmlformats.org/officeDocument/2006/relationships/theme" Target="theme/theme1.xml"/><Relationship Id="rId14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July 8,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4" Type="http://schemas.openxmlformats.org/officeDocument/2006/relationships/image" Target="../media/image255.png"/><Relationship Id="rId5" Type="http://schemas.openxmlformats.org/officeDocument/2006/relationships/image" Target="../media/image256.png"/><Relationship Id="rId6" Type="http://schemas.openxmlformats.org/officeDocument/2006/relationships/image" Target="../media/image257.png"/><Relationship Id="rId7" Type="http://schemas.openxmlformats.org/officeDocument/2006/relationships/image" Target="../media/image198.png"/><Relationship Id="rId8" Type="http://schemas.openxmlformats.org/officeDocument/2006/relationships/image" Target="../media/image247.png"/><Relationship Id="rId9" Type="http://schemas.openxmlformats.org/officeDocument/2006/relationships/image" Target="../media/image258.png"/><Relationship Id="rId10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9.png"/></Relationships>
</file>

<file path=ppt/slides/_rels/slide10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6.png"/><Relationship Id="rId12" Type="http://schemas.openxmlformats.org/officeDocument/2006/relationships/image" Target="../media/image267.png"/><Relationship Id="rId13" Type="http://schemas.openxmlformats.org/officeDocument/2006/relationships/image" Target="../media/image268.png"/><Relationship Id="rId14" Type="http://schemas.openxmlformats.org/officeDocument/2006/relationships/image" Target="../media/image269.png"/><Relationship Id="rId15" Type="http://schemas.openxmlformats.org/officeDocument/2006/relationships/image" Target="../media/image270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6.png"/><Relationship Id="rId4" Type="http://schemas.openxmlformats.org/officeDocument/2006/relationships/image" Target="../media/image260.png"/><Relationship Id="rId5" Type="http://schemas.openxmlformats.org/officeDocument/2006/relationships/image" Target="../media/image259.png"/><Relationship Id="rId6" Type="http://schemas.openxmlformats.org/officeDocument/2006/relationships/image" Target="../media/image261.jpeg"/><Relationship Id="rId7" Type="http://schemas.openxmlformats.org/officeDocument/2006/relationships/image" Target="../media/image262.jpeg"/><Relationship Id="rId8" Type="http://schemas.openxmlformats.org/officeDocument/2006/relationships/image" Target="../media/image263.jpe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1.png"/></Relationships>
</file>

<file path=ppt/slides/_rels/slide10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6.png"/><Relationship Id="rId12" Type="http://schemas.openxmlformats.org/officeDocument/2006/relationships/image" Target="../media/image277.png"/><Relationship Id="rId13" Type="http://schemas.openxmlformats.org/officeDocument/2006/relationships/image" Target="../media/image278.png"/><Relationship Id="rId14" Type="http://schemas.openxmlformats.org/officeDocument/2006/relationships/image" Target="../media/image279.png"/><Relationship Id="rId15" Type="http://schemas.openxmlformats.org/officeDocument/2006/relationships/image" Target="../media/image280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1.png"/><Relationship Id="rId4" Type="http://schemas.openxmlformats.org/officeDocument/2006/relationships/image" Target="../media/image272.png"/><Relationship Id="rId5" Type="http://schemas.openxmlformats.org/officeDocument/2006/relationships/image" Target="../media/image254.png"/><Relationship Id="rId6" Type="http://schemas.openxmlformats.org/officeDocument/2006/relationships/image" Target="../media/image273.png"/><Relationship Id="rId7" Type="http://schemas.openxmlformats.org/officeDocument/2006/relationships/image" Target="../media/image274.png"/><Relationship Id="rId8" Type="http://schemas.openxmlformats.org/officeDocument/2006/relationships/image" Target="../media/image267.png"/><Relationship Id="rId9" Type="http://schemas.openxmlformats.org/officeDocument/2006/relationships/image" Target="../media/image264.png"/><Relationship Id="rId10" Type="http://schemas.openxmlformats.org/officeDocument/2006/relationships/image" Target="../media/image275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1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4" Type="http://schemas.openxmlformats.org/officeDocument/2006/relationships/image" Target="../media/image281.png"/><Relationship Id="rId5" Type="http://schemas.openxmlformats.org/officeDocument/2006/relationships/image" Target="../media/image267.png"/><Relationship Id="rId6" Type="http://schemas.openxmlformats.org/officeDocument/2006/relationships/image" Target="../media/image264.png"/><Relationship Id="rId7" Type="http://schemas.openxmlformats.org/officeDocument/2006/relationships/image" Target="../media/image283.png"/><Relationship Id="rId8" Type="http://schemas.openxmlformats.org/officeDocument/2006/relationships/image" Target="../media/image284.png"/><Relationship Id="rId9" Type="http://schemas.openxmlformats.org/officeDocument/2006/relationships/image" Target="../media/image285.png"/><Relationship Id="rId10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6.png"/></Relationships>
</file>

<file path=ppt/slides/_rels/slide1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8.png"/><Relationship Id="rId12" Type="http://schemas.openxmlformats.org/officeDocument/2006/relationships/image" Target="../media/image269.png"/><Relationship Id="rId13" Type="http://schemas.openxmlformats.org/officeDocument/2006/relationships/image" Target="../media/image270.png"/><Relationship Id="rId14" Type="http://schemas.openxmlformats.org/officeDocument/2006/relationships/image" Target="../media/image291.png"/><Relationship Id="rId15" Type="http://schemas.openxmlformats.org/officeDocument/2006/relationships/image" Target="../media/image292.png"/><Relationship Id="rId16" Type="http://schemas.openxmlformats.org/officeDocument/2006/relationships/image" Target="../media/image293.png"/><Relationship Id="rId17" Type="http://schemas.openxmlformats.org/officeDocument/2006/relationships/image" Target="../media/image294.png"/><Relationship Id="rId18" Type="http://schemas.openxmlformats.org/officeDocument/2006/relationships/image" Target="../media/image295.png"/><Relationship Id="rId19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6.png"/><Relationship Id="rId4" Type="http://schemas.openxmlformats.org/officeDocument/2006/relationships/image" Target="../media/image254.png"/><Relationship Id="rId5" Type="http://schemas.openxmlformats.org/officeDocument/2006/relationships/image" Target="../media/image287.png"/><Relationship Id="rId6" Type="http://schemas.openxmlformats.org/officeDocument/2006/relationships/image" Target="../media/image282.png"/><Relationship Id="rId7" Type="http://schemas.openxmlformats.org/officeDocument/2006/relationships/image" Target="../media/image288.png"/><Relationship Id="rId8" Type="http://schemas.openxmlformats.org/officeDocument/2006/relationships/image" Target="../media/image289.png"/><Relationship Id="rId9" Type="http://schemas.openxmlformats.org/officeDocument/2006/relationships/image" Target="../media/image290.png"/><Relationship Id="rId10" Type="http://schemas.openxmlformats.org/officeDocument/2006/relationships/image" Target="../media/image243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6.png"/></Relationships>
</file>

<file path=ppt/slides/_rels/slide1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9.jpeg"/><Relationship Id="rId12" Type="http://schemas.openxmlformats.org/officeDocument/2006/relationships/image" Target="../media/image300.png"/><Relationship Id="rId13" Type="http://schemas.openxmlformats.org/officeDocument/2006/relationships/image" Target="../media/image301.png"/><Relationship Id="rId14" Type="http://schemas.openxmlformats.org/officeDocument/2006/relationships/image" Target="../media/image302.png"/><Relationship Id="rId15" Type="http://schemas.openxmlformats.org/officeDocument/2006/relationships/image" Target="../media/image303.jpeg"/><Relationship Id="rId16" Type="http://schemas.openxmlformats.org/officeDocument/2006/relationships/image" Target="../media/image26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6.png"/><Relationship Id="rId4" Type="http://schemas.openxmlformats.org/officeDocument/2006/relationships/image" Target="../media/image296.png"/><Relationship Id="rId5" Type="http://schemas.openxmlformats.org/officeDocument/2006/relationships/image" Target="../media/image273.png"/><Relationship Id="rId6" Type="http://schemas.openxmlformats.org/officeDocument/2006/relationships/image" Target="../media/image278.png"/><Relationship Id="rId7" Type="http://schemas.openxmlformats.org/officeDocument/2006/relationships/image" Target="../media/image279.png"/><Relationship Id="rId8" Type="http://schemas.openxmlformats.org/officeDocument/2006/relationships/image" Target="../media/image280.png"/><Relationship Id="rId9" Type="http://schemas.openxmlformats.org/officeDocument/2006/relationships/image" Target="../media/image297.png"/><Relationship Id="rId10" Type="http://schemas.openxmlformats.org/officeDocument/2006/relationships/image" Target="../media/image298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4" Type="http://schemas.openxmlformats.org/officeDocument/2006/relationships/image" Target="../media/image305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6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4" Type="http://schemas.openxmlformats.org/officeDocument/2006/relationships/image" Target="../media/image306.png"/><Relationship Id="rId5" Type="http://schemas.openxmlformats.org/officeDocument/2006/relationships/image" Target="../media/image268.png"/><Relationship Id="rId6" Type="http://schemas.openxmlformats.org/officeDocument/2006/relationships/image" Target="../media/image269.png"/><Relationship Id="rId7" Type="http://schemas.openxmlformats.org/officeDocument/2006/relationships/image" Target="../media/image270.png"/><Relationship Id="rId8" Type="http://schemas.openxmlformats.org/officeDocument/2006/relationships/image" Target="../media/image307.png"/><Relationship Id="rId9" Type="http://schemas.openxmlformats.org/officeDocument/2006/relationships/image" Target="../media/image74.png"/><Relationship Id="rId10" Type="http://schemas.openxmlformats.org/officeDocument/2006/relationships/image" Target="../media/image24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8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308.png"/><Relationship Id="rId5" Type="http://schemas.openxmlformats.org/officeDocument/2006/relationships/image" Target="../media/image310.png"/><Relationship Id="rId6" Type="http://schemas.openxmlformats.org/officeDocument/2006/relationships/image" Target="../media/image311.png"/><Relationship Id="rId7" Type="http://schemas.openxmlformats.org/officeDocument/2006/relationships/image" Target="../media/image312.png"/><Relationship Id="rId8" Type="http://schemas.openxmlformats.org/officeDocument/2006/relationships/image" Target="../media/image313.png"/><Relationship Id="rId9" Type="http://schemas.openxmlformats.org/officeDocument/2006/relationships/image" Target="../media/image314.png"/><Relationship Id="rId10" Type="http://schemas.openxmlformats.org/officeDocument/2006/relationships/image" Target="../media/image31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9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jpeg"/><Relationship Id="rId4" Type="http://schemas.openxmlformats.org/officeDocument/2006/relationships/image" Target="../media/image31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320.png"/><Relationship Id="rId5" Type="http://schemas.openxmlformats.org/officeDocument/2006/relationships/image" Target="../media/image32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320.png"/><Relationship Id="rId5" Type="http://schemas.openxmlformats.org/officeDocument/2006/relationships/image" Target="../media/image321.png"/><Relationship Id="rId6" Type="http://schemas.openxmlformats.org/officeDocument/2006/relationships/image" Target="../media/image11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4" Type="http://schemas.openxmlformats.org/officeDocument/2006/relationships/image" Target="../media/image321.png"/><Relationship Id="rId5" Type="http://schemas.openxmlformats.org/officeDocument/2006/relationships/image" Target="../media/image323.png"/><Relationship Id="rId6" Type="http://schemas.openxmlformats.org/officeDocument/2006/relationships/image" Target="../media/image11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2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4" Type="http://schemas.openxmlformats.org/officeDocument/2006/relationships/image" Target="../media/image321.png"/><Relationship Id="rId5" Type="http://schemas.openxmlformats.org/officeDocument/2006/relationships/image" Target="../media/image325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4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4" Type="http://schemas.openxmlformats.org/officeDocument/2006/relationships/image" Target="../media/image32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0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png"/><Relationship Id="rId4" Type="http://schemas.openxmlformats.org/officeDocument/2006/relationships/image" Target="../media/image32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4" Type="http://schemas.openxmlformats.org/officeDocument/2006/relationships/image" Target="../media/image32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2.jpeg"/><Relationship Id="rId3" Type="http://schemas.openxmlformats.org/officeDocument/2006/relationships/image" Target="../media/image73.jpeg"/><Relationship Id="rId4" Type="http://schemas.openxmlformats.org/officeDocument/2006/relationships/image" Target="../media/image45.png"/><Relationship Id="rId5" Type="http://schemas.openxmlformats.org/officeDocument/2006/relationships/image" Target="../media/image74.png"/><Relationship Id="rId6" Type="http://schemas.openxmlformats.org/officeDocument/2006/relationships/image" Target="../media/image75.jpeg"/><Relationship Id="rId7" Type="http://schemas.openxmlformats.org/officeDocument/2006/relationships/image" Target="../media/image76.jpeg"/><Relationship Id="rId8" Type="http://schemas.openxmlformats.org/officeDocument/2006/relationships/image" Target="../media/image77.jpeg"/><Relationship Id="rId9" Type="http://schemas.openxmlformats.org/officeDocument/2006/relationships/image" Target="../media/image78.jpeg"/><Relationship Id="rId10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85.png"/><Relationship Id="rId5" Type="http://schemas.openxmlformats.org/officeDocument/2006/relationships/image" Target="../media/image90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9.png"/><Relationship Id="rId5" Type="http://schemas.openxmlformats.org/officeDocument/2006/relationships/image" Target="../media/image85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84.png"/><Relationship Id="rId6" Type="http://schemas.openxmlformats.org/officeDocument/2006/relationships/image" Target="../media/image89.png"/><Relationship Id="rId7" Type="http://schemas.openxmlformats.org/officeDocument/2006/relationships/image" Target="../media/image104.png"/><Relationship Id="rId8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110.png"/><Relationship Id="rId7" Type="http://schemas.openxmlformats.org/officeDocument/2006/relationships/image" Target="../media/image111.png"/><Relationship Id="rId8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8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84.png"/><Relationship Id="rId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18.png"/><Relationship Id="rId5" Type="http://schemas.openxmlformats.org/officeDocument/2006/relationships/image" Target="../media/image84.png"/><Relationship Id="rId6" Type="http://schemas.openxmlformats.org/officeDocument/2006/relationships/image" Target="../media/image104.png"/><Relationship Id="rId7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6" Type="http://schemas.openxmlformats.org/officeDocument/2006/relationships/image" Target="../media/image89.png"/><Relationship Id="rId7" Type="http://schemas.openxmlformats.org/officeDocument/2006/relationships/image" Target="../media/image104.png"/><Relationship Id="rId8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4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33.png"/><Relationship Id="rId7" Type="http://schemas.openxmlformats.org/officeDocument/2006/relationships/image" Target="../media/image134.png"/><Relationship Id="rId8" Type="http://schemas.openxmlformats.org/officeDocument/2006/relationships/image" Target="../media/image74.png"/><Relationship Id="rId9" Type="http://schemas.openxmlformats.org/officeDocument/2006/relationships/image" Target="../media/image135.jpeg"/><Relationship Id="rId10" Type="http://schemas.openxmlformats.org/officeDocument/2006/relationships/image" Target="../media/image136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18.png"/><Relationship Id="rId6" Type="http://schemas.openxmlformats.org/officeDocument/2006/relationships/image" Target="../media/image124.png"/><Relationship Id="rId7" Type="http://schemas.openxmlformats.org/officeDocument/2006/relationships/image" Target="../media/image1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39.png"/><Relationship Id="rId5" Type="http://schemas.openxmlformats.org/officeDocument/2006/relationships/image" Target="../media/image118.png"/><Relationship Id="rId6" Type="http://schemas.openxmlformats.org/officeDocument/2006/relationships/image" Target="../media/image124.png"/><Relationship Id="rId7" Type="http://schemas.openxmlformats.org/officeDocument/2006/relationships/image" Target="../media/image14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22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6" Type="http://schemas.openxmlformats.org/officeDocument/2006/relationships/image" Target="../media/image144.png"/><Relationship Id="rId7" Type="http://schemas.openxmlformats.org/officeDocument/2006/relationships/image" Target="../media/image118.png"/><Relationship Id="rId8" Type="http://schemas.openxmlformats.org/officeDocument/2006/relationships/image" Target="../media/image12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4" Type="http://schemas.openxmlformats.org/officeDocument/2006/relationships/image" Target="../media/image124.png"/><Relationship Id="rId5" Type="http://schemas.openxmlformats.org/officeDocument/2006/relationships/image" Target="../media/image147.png"/><Relationship Id="rId6" Type="http://schemas.openxmlformats.org/officeDocument/2006/relationships/image" Target="../media/image148.png"/><Relationship Id="rId7" Type="http://schemas.openxmlformats.org/officeDocument/2006/relationships/image" Target="../media/image126.png"/><Relationship Id="rId8" Type="http://schemas.openxmlformats.org/officeDocument/2006/relationships/image" Target="../media/image149.png"/><Relationship Id="rId9" Type="http://schemas.openxmlformats.org/officeDocument/2006/relationships/image" Target="../media/image123.png"/><Relationship Id="rId10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4" Type="http://schemas.openxmlformats.org/officeDocument/2006/relationships/image" Target="../media/image124.png"/><Relationship Id="rId5" Type="http://schemas.openxmlformats.org/officeDocument/2006/relationships/image" Target="../media/image147.png"/><Relationship Id="rId6" Type="http://schemas.openxmlformats.org/officeDocument/2006/relationships/image" Target="../media/image148.png"/><Relationship Id="rId7" Type="http://schemas.openxmlformats.org/officeDocument/2006/relationships/image" Target="../media/image126.png"/><Relationship Id="rId8" Type="http://schemas.openxmlformats.org/officeDocument/2006/relationships/image" Target="../media/image149.png"/><Relationship Id="rId9" Type="http://schemas.openxmlformats.org/officeDocument/2006/relationships/image" Target="../media/image12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4" Type="http://schemas.openxmlformats.org/officeDocument/2006/relationships/image" Target="../media/image123.png"/><Relationship Id="rId5" Type="http://schemas.openxmlformats.org/officeDocument/2006/relationships/image" Target="../media/image147.png"/><Relationship Id="rId6" Type="http://schemas.openxmlformats.org/officeDocument/2006/relationships/image" Target="../media/image129.png"/><Relationship Id="rId7" Type="http://schemas.openxmlformats.org/officeDocument/2006/relationships/image" Target="../media/image154.png"/><Relationship Id="rId8" Type="http://schemas.openxmlformats.org/officeDocument/2006/relationships/image" Target="../media/image150.png"/><Relationship Id="rId9" Type="http://schemas.openxmlformats.org/officeDocument/2006/relationships/image" Target="../media/image148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18.png"/><Relationship Id="rId5" Type="http://schemas.openxmlformats.org/officeDocument/2006/relationships/image" Target="../media/image129.png"/><Relationship Id="rId6" Type="http://schemas.openxmlformats.org/officeDocument/2006/relationships/image" Target="../media/image149.png"/><Relationship Id="rId7" Type="http://schemas.openxmlformats.org/officeDocument/2006/relationships/image" Target="../media/image156.png"/><Relationship Id="rId8" Type="http://schemas.openxmlformats.org/officeDocument/2006/relationships/image" Target="../media/image154.png"/><Relationship Id="rId9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59.jpeg"/><Relationship Id="rId5" Type="http://schemas.openxmlformats.org/officeDocument/2006/relationships/image" Target="../media/image74.png"/><Relationship Id="rId6" Type="http://schemas.openxmlformats.org/officeDocument/2006/relationships/image" Target="../media/image160.jpeg"/><Relationship Id="rId7" Type="http://schemas.openxmlformats.org/officeDocument/2006/relationships/image" Target="../media/image45.png"/><Relationship Id="rId8" Type="http://schemas.openxmlformats.org/officeDocument/2006/relationships/image" Target="../media/image161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47.png"/><Relationship Id="rId6" Type="http://schemas.openxmlformats.org/officeDocument/2006/relationships/image" Target="../media/image129.png"/><Relationship Id="rId7" Type="http://schemas.openxmlformats.org/officeDocument/2006/relationships/image" Target="../media/image149.png"/><Relationship Id="rId8" Type="http://schemas.openxmlformats.org/officeDocument/2006/relationships/image" Target="../media/image154.png"/><Relationship Id="rId9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47.png"/><Relationship Id="rId6" Type="http://schemas.openxmlformats.org/officeDocument/2006/relationships/image" Target="../media/image129.png"/><Relationship Id="rId7" Type="http://schemas.openxmlformats.org/officeDocument/2006/relationships/image" Target="../media/image149.png"/><Relationship Id="rId8" Type="http://schemas.openxmlformats.org/officeDocument/2006/relationships/image" Target="../media/image154.png"/><Relationship Id="rId9" Type="http://schemas.openxmlformats.org/officeDocument/2006/relationships/image" Target="../media/image150.png"/><Relationship Id="rId10" Type="http://schemas.openxmlformats.org/officeDocument/2006/relationships/image" Target="../media/image16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47.png"/><Relationship Id="rId5" Type="http://schemas.openxmlformats.org/officeDocument/2006/relationships/image" Target="../media/image129.png"/><Relationship Id="rId6" Type="http://schemas.openxmlformats.org/officeDocument/2006/relationships/image" Target="../media/image149.png"/><Relationship Id="rId7" Type="http://schemas.openxmlformats.org/officeDocument/2006/relationships/image" Target="../media/image154.png"/><Relationship Id="rId8" Type="http://schemas.openxmlformats.org/officeDocument/2006/relationships/image" Target="../media/image150.png"/><Relationship Id="rId9" Type="http://schemas.openxmlformats.org/officeDocument/2006/relationships/image" Target="../media/image1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41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47.png"/><Relationship Id="rId5" Type="http://schemas.openxmlformats.org/officeDocument/2006/relationships/image" Target="../media/image154.png"/><Relationship Id="rId6" Type="http://schemas.openxmlformats.org/officeDocument/2006/relationships/image" Target="../media/image170.png"/><Relationship Id="rId7" Type="http://schemas.openxmlformats.org/officeDocument/2006/relationships/image" Target="../media/image153.png"/><Relationship Id="rId8" Type="http://schemas.openxmlformats.org/officeDocument/2006/relationships/image" Target="../media/image168.png"/><Relationship Id="rId9" Type="http://schemas.openxmlformats.org/officeDocument/2006/relationships/image" Target="../media/image17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62.png"/><Relationship Id="rId5" Type="http://schemas.openxmlformats.org/officeDocument/2006/relationships/image" Target="../media/image147.png"/><Relationship Id="rId6" Type="http://schemas.openxmlformats.org/officeDocument/2006/relationships/image" Target="../media/image154.png"/><Relationship Id="rId7" Type="http://schemas.openxmlformats.org/officeDocument/2006/relationships/image" Target="../media/image150.png"/><Relationship Id="rId8" Type="http://schemas.openxmlformats.org/officeDocument/2006/relationships/image" Target="../media/image173.png"/><Relationship Id="rId9" Type="http://schemas.openxmlformats.org/officeDocument/2006/relationships/image" Target="../media/image1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4" Type="http://schemas.openxmlformats.org/officeDocument/2006/relationships/image" Target="../media/image178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4" Type="http://schemas.openxmlformats.org/officeDocument/2006/relationships/image" Target="../media/image162.png"/><Relationship Id="rId5" Type="http://schemas.openxmlformats.org/officeDocument/2006/relationships/image" Target="../media/image147.png"/><Relationship Id="rId6" Type="http://schemas.openxmlformats.org/officeDocument/2006/relationships/image" Target="../media/image149.png"/><Relationship Id="rId7" Type="http://schemas.openxmlformats.org/officeDocument/2006/relationships/image" Target="../media/image1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Relationship Id="rId6" Type="http://schemas.openxmlformats.org/officeDocument/2006/relationships/image" Target="../media/image186.png"/><Relationship Id="rId7" Type="http://schemas.openxmlformats.org/officeDocument/2006/relationships/image" Target="../media/image1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3.png"/><Relationship Id="rId5" Type="http://schemas.openxmlformats.org/officeDocument/2006/relationships/image" Target="../media/image149.png"/><Relationship Id="rId6" Type="http://schemas.openxmlformats.org/officeDocument/2006/relationships/image" Target="../media/image123.png"/><Relationship Id="rId7" Type="http://schemas.openxmlformats.org/officeDocument/2006/relationships/image" Target="../media/image16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47.png"/><Relationship Id="rId5" Type="http://schemas.openxmlformats.org/officeDocument/2006/relationships/image" Target="../media/image1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50.png"/><Relationship Id="rId7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Relationship Id="rId6" Type="http://schemas.openxmlformats.org/officeDocument/2006/relationships/image" Target="../media/image205.png"/><Relationship Id="rId7" Type="http://schemas.openxmlformats.org/officeDocument/2006/relationships/image" Target="../media/image206.png"/><Relationship Id="rId8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1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4" Type="http://schemas.openxmlformats.org/officeDocument/2006/relationships/image" Target="../media/image211.png"/><Relationship Id="rId5" Type="http://schemas.openxmlformats.org/officeDocument/2006/relationships/image" Target="../media/image212.png"/><Relationship Id="rId6" Type="http://schemas.openxmlformats.org/officeDocument/2006/relationships/image" Target="../media/image213.png"/><Relationship Id="rId7" Type="http://schemas.openxmlformats.org/officeDocument/2006/relationships/image" Target="../media/image214.png"/><Relationship Id="rId8" Type="http://schemas.openxmlformats.org/officeDocument/2006/relationships/image" Target="../media/image215.png"/><Relationship Id="rId9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9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7.png"/><Relationship Id="rId3" Type="http://schemas.openxmlformats.org/officeDocument/2006/relationships/image" Target="../media/image21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9.jpeg"/><Relationship Id="rId3" Type="http://schemas.openxmlformats.org/officeDocument/2006/relationships/image" Target="../media/image220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1.jpg"/><Relationship Id="rId3" Type="http://schemas.openxmlformats.org/officeDocument/2006/relationships/image" Target="../media/image222.jp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3.png"/><Relationship Id="rId3" Type="http://schemas.openxmlformats.org/officeDocument/2006/relationships/image" Target="../media/image22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5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6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4" Type="http://schemas.openxmlformats.org/officeDocument/2006/relationships/image" Target="../media/image237.png"/><Relationship Id="rId5" Type="http://schemas.openxmlformats.org/officeDocument/2006/relationships/image" Target="../media/image238.png"/><Relationship Id="rId6" Type="http://schemas.openxmlformats.org/officeDocument/2006/relationships/image" Target="../media/image2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0.png"/></Relationships>
</file>

<file path=ppt/slides/_rels/slide9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9.png"/><Relationship Id="rId12" Type="http://schemas.openxmlformats.org/officeDocument/2006/relationships/image" Target="../media/image250.jpeg"/><Relationship Id="rId13" Type="http://schemas.openxmlformats.org/officeDocument/2006/relationships/image" Target="../media/image251.png"/><Relationship Id="rId14" Type="http://schemas.openxmlformats.org/officeDocument/2006/relationships/image" Target="../media/image252.png"/><Relationship Id="rId15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1.png"/><Relationship Id="rId4" Type="http://schemas.openxmlformats.org/officeDocument/2006/relationships/image" Target="../media/image242.png"/><Relationship Id="rId5" Type="http://schemas.openxmlformats.org/officeDocument/2006/relationships/image" Target="../media/image243.png"/><Relationship Id="rId6" Type="http://schemas.openxmlformats.org/officeDocument/2006/relationships/image" Target="../media/image244.png"/><Relationship Id="rId7" Type="http://schemas.openxmlformats.org/officeDocument/2006/relationships/image" Target="../media/image245.png"/><Relationship Id="rId8" Type="http://schemas.openxmlformats.org/officeDocument/2006/relationships/image" Target="../media/image246.png"/><Relationship Id="rId9" Type="http://schemas.openxmlformats.org/officeDocument/2006/relationships/image" Target="../media/image247.png"/><Relationship Id="rId10" Type="http://schemas.openxmlformats.org/officeDocument/2006/relationships/image" Target="../media/image248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July,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43047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571628"/>
              </p:ext>
            </p:extLst>
          </p:nvPr>
        </p:nvGraphicFramePr>
        <p:xfrm>
          <a:off x="548427" y="1296872"/>
          <a:ext cx="8042348" cy="351844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r>
                        <a:rPr lang="en-US" sz="1500" baseline="0" dirty="0" smtClean="0"/>
                        <a:t>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302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 &amp; </a:t>
            </a:r>
            <a:r>
              <a:rPr lang="en-US" b="0" i="0" dirty="0" err="1" smtClean="0"/>
              <a:t>FortiADC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108877"/>
              </p:ext>
            </p:extLst>
          </p:nvPr>
        </p:nvGraphicFramePr>
        <p:xfrm>
          <a:off x="427421" y="1228220"/>
          <a:ext cx="8282484" cy="30341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1309"/>
                <a:gridCol w="1346235"/>
                <a:gridCol w="1346235"/>
                <a:gridCol w="1346235"/>
                <a:gridCol w="1346235"/>
                <a:gridCol w="134623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FAD-200D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464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159820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(8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05270"/>
              </p:ext>
            </p:extLst>
          </p:nvPr>
        </p:nvGraphicFramePr>
        <p:xfrm>
          <a:off x="466859" y="1355124"/>
          <a:ext cx="8248924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12296"/>
                <a:gridCol w="1978876"/>
                <a:gridCol w="1978876"/>
                <a:gridCol w="1978876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018888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Models by Target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27785"/>
              </p:ext>
            </p:extLst>
          </p:nvPr>
        </p:nvGraphicFramePr>
        <p:xfrm>
          <a:off x="277798" y="1247522"/>
          <a:ext cx="8544496" cy="4798592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670051"/>
                <a:gridCol w="1374889"/>
                <a:gridCol w="1374889"/>
                <a:gridCol w="1374889"/>
                <a:gridCol w="1374889"/>
                <a:gridCol w="1374889"/>
              </a:tblGrid>
              <a:tr h="5274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54868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107801" y="4311328"/>
            <a:ext cx="1293522" cy="610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298" y="4189307"/>
            <a:ext cx="898121" cy="89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277" y="4825780"/>
            <a:ext cx="981984" cy="44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239" y="3506882"/>
            <a:ext cx="1576204" cy="153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554" y="4505472"/>
            <a:ext cx="1334649" cy="51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218" y="4614114"/>
            <a:ext cx="1431505" cy="407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59271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28600"/>
            <a:ext cx="717253" cy="717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8910"/>
              </p:ext>
            </p:extLst>
          </p:nvPr>
        </p:nvGraphicFramePr>
        <p:xfrm>
          <a:off x="304796" y="1295400"/>
          <a:ext cx="8382003" cy="445516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8860"/>
                <a:gridCol w="1037604"/>
                <a:gridCol w="1037604"/>
                <a:gridCol w="943587"/>
                <a:gridCol w="943587"/>
                <a:gridCol w="943587"/>
                <a:gridCol w="943587"/>
                <a:gridCol w="943587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pPr marL="0" indent="0">
              <a:buNone/>
            </a:pPr>
            <a:r>
              <a:rPr lang="en-US" sz="1200" b="1" dirty="0"/>
              <a:t>July 2012</a:t>
            </a:r>
          </a:p>
          <a:p>
            <a:r>
              <a:rPr lang="en-US" sz="1200" dirty="0"/>
              <a:t>Upgrade 60C/80C/110C/111C specifications</a:t>
            </a:r>
          </a:p>
          <a:p>
            <a:r>
              <a:rPr lang="en-US" sz="1200" dirty="0"/>
              <a:t>Comparison Table Update</a:t>
            </a:r>
          </a:p>
          <a:p>
            <a:r>
              <a:rPr lang="en-US" sz="1200" dirty="0"/>
              <a:t>Add FS-124-PoE</a:t>
            </a:r>
          </a:p>
          <a:p>
            <a:r>
              <a:rPr lang="en-US" sz="1200" dirty="0"/>
              <a:t>Add FG3950B Modules Table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August 2012</a:t>
            </a:r>
          </a:p>
          <a:p>
            <a:r>
              <a:rPr lang="en-US" sz="1200" dirty="0"/>
              <a:t>Corrected </a:t>
            </a:r>
            <a:r>
              <a:rPr lang="en-US" sz="1200" dirty="0" err="1"/>
              <a:t>FortiDDOS</a:t>
            </a:r>
            <a:r>
              <a:rPr lang="en-US" sz="1200" dirty="0"/>
              <a:t> numbers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September 2012</a:t>
            </a:r>
          </a:p>
          <a:p>
            <a:r>
              <a:rPr lang="en-US" sz="1200" dirty="0"/>
              <a:t>Hardware Feature Icons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October 2012</a:t>
            </a:r>
          </a:p>
          <a:p>
            <a:r>
              <a:rPr lang="en-US" sz="1200" dirty="0"/>
              <a:t>Remove FortiGate-One</a:t>
            </a:r>
          </a:p>
          <a:p>
            <a:r>
              <a:rPr lang="en-US" sz="1200" dirty="0"/>
              <a:t>Add new products – FG-60C-POE, FCLTR-5103, FGR-100C &amp; FAPs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November 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Deployment Modes</a:t>
            </a:r>
            <a:endParaRPr lang="en-US" dirty="0"/>
          </a:p>
        </p:txBody>
      </p:sp>
      <p:pic>
        <p:nvPicPr>
          <p:cNvPr id="80" name="Picture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35" y="4877232"/>
            <a:ext cx="1342860" cy="99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51790"/>
              </p:ext>
            </p:extLst>
          </p:nvPr>
        </p:nvGraphicFramePr>
        <p:xfrm>
          <a:off x="195388" y="1299457"/>
          <a:ext cx="8802077" cy="463296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481939"/>
                <a:gridCol w="1220023"/>
                <a:gridCol w="1220023"/>
                <a:gridCol w="1220023"/>
                <a:gridCol w="1220023"/>
                <a:gridCol w="1220023"/>
                <a:gridCol w="1220023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4B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Core</a:t>
                      </a: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C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33719D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79120">
                <a:tc row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High Perf. FW/VPN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WF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ATP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NGFW+ATP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UTM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7912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FortiOS Feature Select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 anchor="ctr"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9084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G-40C_Ft-TOP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400" y="3225145"/>
            <a:ext cx="1339932" cy="401520"/>
          </a:xfrm>
          <a:prstGeom prst="rect">
            <a:avLst/>
          </a:prstGeom>
        </p:spPr>
      </p:pic>
      <p:pic>
        <p:nvPicPr>
          <p:cNvPr id="8" name="Picture 7" descr="FWF-40C_Ft-TOP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1438" y="2440145"/>
            <a:ext cx="1151195" cy="968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63836" y="5420380"/>
            <a:ext cx="963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FWF-80C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18" y="3724559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" y="3649165"/>
            <a:ext cx="106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FWF-20C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89" y="5519855"/>
            <a:ext cx="213020" cy="151969"/>
          </a:xfrm>
          <a:prstGeom prst="rect">
            <a:avLst/>
          </a:prstGeom>
        </p:spPr>
      </p:pic>
      <p:pic>
        <p:nvPicPr>
          <p:cNvPr id="4" name="Picture 3" descr="FWF-20C_Ft-TOP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810965"/>
            <a:ext cx="1384304" cy="496337"/>
          </a:xfrm>
          <a:prstGeom prst="rect">
            <a:avLst/>
          </a:prstGeom>
        </p:spPr>
      </p:pic>
      <p:pic>
        <p:nvPicPr>
          <p:cNvPr id="5" name="Picture 4" descr="FG-20C_Ft-TOP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65" y="3258589"/>
            <a:ext cx="1160762" cy="336566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014" y="3916962"/>
            <a:ext cx="213020" cy="1519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003838" y="3659345"/>
            <a:ext cx="1113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FWF-40C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691" y="3745497"/>
            <a:ext cx="213020" cy="151969"/>
          </a:xfrm>
          <a:prstGeom prst="rect">
            <a:avLst/>
          </a:prstGeom>
        </p:spPr>
      </p:pic>
      <p:pic>
        <p:nvPicPr>
          <p:cNvPr id="28" name="Picture 2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087" y="3957901"/>
            <a:ext cx="213020" cy="151969"/>
          </a:xfrm>
          <a:prstGeom prst="rect">
            <a:avLst/>
          </a:prstGeom>
        </p:spPr>
      </p:pic>
      <p:pic>
        <p:nvPicPr>
          <p:cNvPr id="31" name="Picture 30" descr="FG-80C_Ft-Top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36" y="4963180"/>
            <a:ext cx="1451342" cy="449433"/>
          </a:xfrm>
          <a:prstGeom prst="rect">
            <a:avLst/>
          </a:prstGeom>
        </p:spPr>
      </p:pic>
      <p:pic>
        <p:nvPicPr>
          <p:cNvPr id="32" name="Picture 31" descr="FortiWifi80CMfront.jpe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411165"/>
            <a:ext cx="1360898" cy="691145"/>
          </a:xfrm>
          <a:prstGeom prst="rect">
            <a:avLst/>
          </a:prstGeom>
        </p:spPr>
      </p:pic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85" y="5722259"/>
            <a:ext cx="213020" cy="151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0138" y="3229754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2429965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05200" y="3649165"/>
            <a:ext cx="983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FWF-60D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053" y="3730695"/>
            <a:ext cx="213020" cy="151969"/>
          </a:xfrm>
          <a:prstGeom prst="rect">
            <a:avLst/>
          </a:prstGeom>
        </p:spPr>
      </p:pic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448" y="3953100"/>
            <a:ext cx="213020" cy="1519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4868365"/>
            <a:ext cx="2514600" cy="30863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971800" y="5325565"/>
            <a:ext cx="9635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5410200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479456"/>
              </p:ext>
            </p:extLst>
          </p:nvPr>
        </p:nvGraphicFramePr>
        <p:xfrm>
          <a:off x="354803" y="1305884"/>
          <a:ext cx="8337659" cy="477756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FGT-80C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 20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Mil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3,200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12/20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50/190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16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49196"/>
              </p:ext>
            </p:extLst>
          </p:nvPr>
        </p:nvGraphicFramePr>
        <p:xfrm>
          <a:off x="452826" y="1423857"/>
          <a:ext cx="8226223" cy="290349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FWF20C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FWF80CM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FWF81CM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779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58922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7590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985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8277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47637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5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2552906"/>
            <a:ext cx="2948897" cy="128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1166563"/>
            <a:ext cx="2932635" cy="12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FortiGate-80CM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6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106058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2297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110" y="312297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05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86768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08752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</a:t>
            </a:r>
            <a:r>
              <a:rPr lang="en-US" sz="1200" dirty="0"/>
              <a:t>Configurable Ports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6851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200B-POE_Ft_TOP_HiR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053" y="5630411"/>
            <a:ext cx="2216584" cy="57004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28" name="Picture 27" descr="FG-200B_Ft_TOP.jpe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362" y="5319616"/>
            <a:ext cx="2175751" cy="560821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FGT-200B-POE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30926"/>
              </p:ext>
            </p:extLst>
          </p:nvPr>
        </p:nvGraphicFramePr>
        <p:xfrm>
          <a:off x="354803" y="1538904"/>
          <a:ext cx="8385437" cy="43792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91049"/>
                <a:gridCol w="1082398"/>
                <a:gridCol w="1082398"/>
                <a:gridCol w="1082398"/>
                <a:gridCol w="1082398"/>
                <a:gridCol w="1082398"/>
                <a:gridCol w="1082398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FGT-200B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/ 5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500 K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650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95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 ,LENC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FortiGate-200B</a:t>
            </a:r>
          </a:p>
        </p:txBody>
      </p:sp>
      <p:pic>
        <p:nvPicPr>
          <p:cNvPr id="2564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067" y="1220521"/>
            <a:ext cx="5099044" cy="20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8049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FE Configurable Ports</a:t>
            </a:r>
            <a:endParaRPr lang="en-US" sz="1200" dirty="0"/>
          </a:p>
        </p:txBody>
      </p:sp>
      <p:pic>
        <p:nvPicPr>
          <p:cNvPr id="13" name="Picture 12" descr="dark_Storage_64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854" y="3498297"/>
            <a:ext cx="580664" cy="324623"/>
          </a:xfrm>
          <a:prstGeom prst="rect">
            <a:avLst/>
          </a:prstGeom>
          <a:effectLst/>
        </p:spPr>
      </p:pic>
      <p:pic>
        <p:nvPicPr>
          <p:cNvPr id="14" name="Picture 13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274" y="3079849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Storage_64gb_op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91048"/>
            <a:ext cx="580664" cy="324623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200B-POE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23" y="1155115"/>
            <a:ext cx="5053161" cy="2260015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10/100 Configurable </a:t>
            </a:r>
            <a:r>
              <a:rPr lang="en-US" sz="1200" dirty="0" err="1"/>
              <a:t>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1527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737" y="308271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89750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7986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0189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1363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3037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75425"/>
              </p:ext>
            </p:extLst>
          </p:nvPr>
        </p:nvGraphicFramePr>
        <p:xfrm>
          <a:off x="354803" y="1538904"/>
          <a:ext cx="8327251" cy="41556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1,024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66892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477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61498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9732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755243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  <a:p>
            <a:pPr eaLnBrk="1" hangingPunct="1"/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** Requires hardware unit with Local Storage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008927"/>
              </p:ext>
            </p:extLst>
          </p:nvPr>
        </p:nvGraphicFramePr>
        <p:xfrm>
          <a:off x="470855" y="1210493"/>
          <a:ext cx="8077197" cy="4952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99460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608274" y="3783553"/>
            <a:ext cx="6126480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08274" y="3125873"/>
            <a:ext cx="6126480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680717" y="2329444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2239668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983897" y="2329444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3776719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VPN</a:t>
            </a:r>
          </a:p>
        </p:txBody>
      </p:sp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4730199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SSL Insp</a:t>
            </a:r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auto">
          <a:xfrm>
            <a:off x="4680697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584675" y="2329444"/>
            <a:ext cx="1309059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WAN Opt</a:t>
            </a:r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 flipV="1">
            <a:off x="7986713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 flipV="1">
            <a:off x="6942138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 flipV="1">
            <a:off x="5905500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auto">
          <a:xfrm flipV="1">
            <a:off x="4873625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 flipV="1">
            <a:off x="3830638" y="1707548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 flipV="1">
            <a:off x="3036888" y="1718660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608274" y="1325691"/>
            <a:ext cx="6126480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a typeface="Arial" charset="0"/>
                <a:cs typeface="Arial" charset="0"/>
              </a:rPr>
              <a:t>FortiGuard™ Updates</a:t>
            </a: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674621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WLAN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6977801" y="2695731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Load Balancing</a:t>
            </a:r>
          </a:p>
        </p:txBody>
      </p:sp>
      <p:sp>
        <p:nvSpPr>
          <p:cNvPr id="48" name="AutoShape 20"/>
          <p:cNvSpPr>
            <a:spLocks noChangeArrowheads="1"/>
          </p:cNvSpPr>
          <p:nvPr/>
        </p:nvSpPr>
        <p:spPr bwMode="auto">
          <a:xfrm>
            <a:off x="3798422" y="2695731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VoIP</a:t>
            </a:r>
          </a:p>
        </p:txBody>
      </p:sp>
      <p:sp>
        <p:nvSpPr>
          <p:cNvPr id="49" name="AutoShape 25"/>
          <p:cNvSpPr>
            <a:spLocks noChangeArrowheads="1"/>
          </p:cNvSpPr>
          <p:nvPr/>
        </p:nvSpPr>
        <p:spPr bwMode="auto">
          <a:xfrm>
            <a:off x="5854000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HA</a:t>
            </a: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608274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5723330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 Labs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682608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AV</a:t>
            </a: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>
            <a:off x="3603263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IPS</a:t>
            </a:r>
          </a:p>
        </p:txBody>
      </p:sp>
      <p:sp>
        <p:nvSpPr>
          <p:cNvPr id="57" name="AutoShape 23"/>
          <p:cNvSpPr>
            <a:spLocks noChangeArrowheads="1"/>
          </p:cNvSpPr>
          <p:nvPr/>
        </p:nvSpPr>
        <p:spPr bwMode="auto">
          <a:xfrm>
            <a:off x="5600021" y="1979346"/>
            <a:ext cx="96347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Antispam</a:t>
            </a:r>
          </a:p>
        </p:txBody>
      </p:sp>
      <p:sp>
        <p:nvSpPr>
          <p:cNvPr id="58" name="AutoShape 24"/>
          <p:cNvSpPr>
            <a:spLocks noChangeArrowheads="1"/>
          </p:cNvSpPr>
          <p:nvPr/>
        </p:nvSpPr>
        <p:spPr bwMode="auto">
          <a:xfrm>
            <a:off x="4523918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</a:t>
            </a:r>
          </a:p>
        </p:txBody>
      </p:sp>
      <p:sp>
        <p:nvSpPr>
          <p:cNvPr id="59" name="AutoShape 31"/>
          <p:cNvSpPr>
            <a:spLocks noChangeArrowheads="1"/>
          </p:cNvSpPr>
          <p:nvPr/>
        </p:nvSpPr>
        <p:spPr bwMode="auto">
          <a:xfrm>
            <a:off x="6633759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Ctrl</a:t>
            </a:r>
          </a:p>
        </p:txBody>
      </p:sp>
      <p:sp>
        <p:nvSpPr>
          <p:cNvPr id="60" name="AutoShape 21"/>
          <p:cNvSpPr>
            <a:spLocks noChangeArrowheads="1"/>
          </p:cNvSpPr>
          <p:nvPr/>
        </p:nvSpPr>
        <p:spPr bwMode="auto">
          <a:xfrm>
            <a:off x="7709862" y="1988546"/>
            <a:ext cx="850392" cy="2864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VM</a:t>
            </a: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673100" y="5120792"/>
            <a:ext cx="7688263" cy="104575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5203"/>
              </p:ext>
            </p:extLst>
          </p:nvPr>
        </p:nvGraphicFramePr>
        <p:xfrm>
          <a:off x="0" y="1122759"/>
          <a:ext cx="9144000" cy="51607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925590"/>
                <a:gridCol w="1458687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8771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2459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7" name="Group 26"/>
          <p:cNvGrpSpPr/>
          <p:nvPr/>
        </p:nvGrpSpPr>
        <p:grpSpPr>
          <a:xfrm>
            <a:off x="6248400" y="2667000"/>
            <a:ext cx="2645454" cy="954306"/>
            <a:chOff x="6204856" y="2197675"/>
            <a:chExt cx="2645454" cy="954306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2656" y="2197675"/>
              <a:ext cx="1197654" cy="954306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2048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pic>
        <p:nvPicPr>
          <p:cNvPr id="6" name="Picture 2" descr="C:\Users\hkarimi\AppData\Local\Microsoft\Windows\Temporary Internet Files\Low\Content.IE5\RN1J0MB2\FAP-222B_Lt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59449">
            <a:off x="5082982" y="2225381"/>
            <a:ext cx="1456959" cy="739832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srgbClr val="333333">
                <a:alpha val="4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00600" y="31242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FAP-222B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380017"/>
            <a:ext cx="1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FAP-320B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066800"/>
            <a:ext cx="1491344" cy="93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grpSp>
        <p:nvGrpSpPr>
          <p:cNvPr id="11" name="Group 25"/>
          <p:cNvGrpSpPr/>
          <p:nvPr/>
        </p:nvGrpSpPr>
        <p:grpSpPr>
          <a:xfrm>
            <a:off x="6248400" y="1676400"/>
            <a:ext cx="2689805" cy="1219200"/>
            <a:chOff x="6204856" y="1503363"/>
            <a:chExt cx="2689805" cy="1219200"/>
          </a:xfrm>
        </p:grpSpPr>
        <p:sp>
          <p:nvSpPr>
            <p:cNvPr id="22" name="TextBox 21"/>
            <p:cNvSpPr txBox="1"/>
            <p:nvPr/>
          </p:nvSpPr>
          <p:spPr>
            <a:xfrm>
              <a:off x="62048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32689" y="1503363"/>
              <a:ext cx="1361972" cy="1219200"/>
            </a:xfrm>
            <a:prstGeom prst="rect">
              <a:avLst/>
            </a:prstGeom>
            <a:noFill/>
            <a:effectLst>
              <a:outerShdw blurRad="127000" dist="63500" dir="2700000" algn="tl" rotWithShape="0">
                <a:srgbClr val="000000">
                  <a:alpha val="45000"/>
                </a:srgbClr>
              </a:outerShdw>
            </a:effectLst>
          </p:spPr>
        </p:pic>
      </p:grpSp>
      <p:pic>
        <p:nvPicPr>
          <p:cNvPr id="3079" name="Picture 7" descr="C:\Users\ksaraf\Downloads\FAP-112B_Rt-Up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157716"/>
            <a:ext cx="838200" cy="1204323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4800600" y="5181600"/>
            <a:ext cx="10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FAP-112B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3080" name="Picture 8" descr="C:\Users\ksaraf\Downloads\FAP-11C-L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4953000"/>
            <a:ext cx="858682" cy="803491"/>
          </a:xfrm>
          <a:prstGeom prst="rect">
            <a:avLst/>
          </a:prstGeom>
          <a:noFill/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33" name="TextBox 32"/>
          <p:cNvSpPr txBox="1"/>
          <p:nvPr/>
        </p:nvSpPr>
        <p:spPr>
          <a:xfrm>
            <a:off x="2895600" y="5105400"/>
            <a:ext cx="110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4" name="Picture 13" descr="FSW-28C-GLAM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352800"/>
            <a:ext cx="1473052" cy="724521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95600" y="39624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FAP-28C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5" name="Picture 14" descr="FAP-14C-GLA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4191000"/>
            <a:ext cx="1232889" cy="813804"/>
          </a:xfrm>
          <a:prstGeom prst="rect">
            <a:avLst/>
          </a:prstGeom>
          <a:effectLst>
            <a:outerShdw blurRad="127000" dist="63500" dir="27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895600" y="4648200"/>
            <a:ext cx="1121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52565"/>
              </p:ext>
            </p:extLst>
          </p:nvPr>
        </p:nvGraphicFramePr>
        <p:xfrm>
          <a:off x="304796" y="1295400"/>
          <a:ext cx="8534404" cy="39931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09804"/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54566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53616"/>
              </p:ext>
            </p:extLst>
          </p:nvPr>
        </p:nvGraphicFramePr>
        <p:xfrm>
          <a:off x="304796" y="1295400"/>
          <a:ext cx="8480899" cy="434364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V5.0.3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61345"/>
              </p:ext>
            </p:extLst>
          </p:nvPr>
        </p:nvGraphicFramePr>
        <p:xfrm>
          <a:off x="381000" y="1456946"/>
          <a:ext cx="8367250" cy="439785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Andriod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55658"/>
              </p:ext>
            </p:extLst>
          </p:nvPr>
        </p:nvGraphicFramePr>
        <p:xfrm>
          <a:off x="438861" y="1296872"/>
          <a:ext cx="8476542" cy="49093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227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732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70685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9951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7123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1x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16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24739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opt.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456485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(8TB Max.)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118701"/>
              </p:ext>
            </p:extLst>
          </p:nvPr>
        </p:nvGraphicFramePr>
        <p:xfrm>
          <a:off x="438861" y="1296872"/>
          <a:ext cx="8224868" cy="438712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79924</TotalTime>
  <Words>12247</Words>
  <Application>Microsoft Macintosh PowerPoint</Application>
  <PresentationFormat>On-screen Show (4:3)</PresentationFormat>
  <Paragraphs>3838</Paragraphs>
  <Slides>137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38" baseType="lpstr">
      <vt:lpstr>FTNT-2012_PPT_Template</vt:lpstr>
      <vt:lpstr>Fortinet Product Quick Guide</vt:lpstr>
      <vt:lpstr>PowerPoint Presentation</vt:lpstr>
      <vt:lpstr>PowerPoint Presentation</vt:lpstr>
      <vt:lpstr>Broad Product Portfolio</vt:lpstr>
      <vt:lpstr>Fortinet Product Portfolio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Models by Target Segments</vt:lpstr>
      <vt:lpstr>Deployment Modes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FortiGate-80C</vt:lpstr>
      <vt:lpstr>FortiGate-80CM</vt:lpstr>
      <vt:lpstr>FortiWiFi-80CM</vt:lpstr>
      <vt:lpstr>FortiGate-100D</vt:lpstr>
      <vt:lpstr>FortiGate-Rugged-100C</vt:lpstr>
      <vt:lpstr>FortiGate Mid-Range Devices</vt:lpstr>
      <vt:lpstr>FortiGate Mid Range Devices: Comparison</vt:lpstr>
      <vt:lpstr>FortiGate-200B</vt:lpstr>
      <vt:lpstr>FortiGate-200B-POE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Power Adapters &amp; Redundant Power Supplies</vt:lpstr>
      <vt:lpstr>PowerPoint Presentation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Product Family</vt:lpstr>
      <vt:lpstr>FortiAP-11C</vt:lpstr>
      <vt:lpstr>FortiAP-14C</vt:lpstr>
      <vt:lpstr>FortiAP-28C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FortiClient</vt:lpstr>
      <vt:lpstr>FortiClient V5.0.3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FortiScan</vt:lpstr>
      <vt:lpstr>FortiScan Series</vt:lpstr>
      <vt:lpstr>PowerPoint Presentation</vt:lpstr>
      <vt:lpstr>Introducing FortiBalancer &amp; FortiADC</vt:lpstr>
      <vt:lpstr>FortiBalancer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Introducing FortiSwitch</vt:lpstr>
      <vt:lpstr>FortiSwitch-28C</vt:lpstr>
      <vt:lpstr>FortiSwitch-80-POE</vt:lpstr>
      <vt:lpstr>FortiSwitch-124B-POE</vt:lpstr>
      <vt:lpstr>FortiSwitch-224B-POE</vt:lpstr>
      <vt:lpstr>FortiSwitch-324B-POE</vt:lpstr>
      <vt:lpstr>FortiSwitch-348B</vt:lpstr>
      <vt:lpstr>FortiSwitch-448B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1855</cp:revision>
  <cp:lastPrinted>2013-04-19T23:28:36Z</cp:lastPrinted>
  <dcterms:created xsi:type="dcterms:W3CDTF">2012-01-26T23:40:20Z</dcterms:created>
  <dcterms:modified xsi:type="dcterms:W3CDTF">2013-07-09T00:39:12Z</dcterms:modified>
</cp:coreProperties>
</file>